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r">
              <a:defRPr sz="1100"/>
            </a:lvl1pPr>
          </a:lstStyle>
          <a:p>
            <a:fld id="{115F9D08-02B3-417D-B7E5-71EEBD7BD67E}" type="datetimeFigureOut">
              <a:rPr lang="fr-FR" smtClean="0"/>
              <a:t>23/12/2016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512" tIns="41756" rIns="83512" bIns="4175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82" y="4750899"/>
            <a:ext cx="5438711" cy="3887498"/>
          </a:xfrm>
          <a:prstGeom prst="rect">
            <a:avLst/>
          </a:prstGeom>
        </p:spPr>
        <p:txBody>
          <a:bodyPr vert="horz" lIns="83512" tIns="41756" rIns="83512" bIns="4175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198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23" y="9377198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r">
              <a:defRPr sz="1100"/>
            </a:lvl1pPr>
          </a:lstStyle>
          <a:p>
            <a:fld id="{8EC2646B-C811-400E-B75B-2679AAA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1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2646B-C811-400E-B75B-2679AAA5E9B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86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Image 46"/>
          <p:cNvPicPr/>
          <p:nvPr/>
        </p:nvPicPr>
        <p:blipFill>
          <a:blip r:embed="rId2"/>
          <a:stretch/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Image 47"/>
          <p:cNvPicPr/>
          <p:nvPr/>
        </p:nvPicPr>
        <p:blipFill>
          <a:blip r:embed="rId2"/>
          <a:stretch/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/>
          <p:cNvSpPr/>
          <p:nvPr/>
        </p:nvSpPr>
        <p:spPr>
          <a:xfrm>
            <a:off x="0" y="0"/>
            <a:ext cx="9921240" cy="1078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2"/>
          <p:cNvSpPr/>
          <p:nvPr/>
        </p:nvSpPr>
        <p:spPr>
          <a:xfrm>
            <a:off x="0" y="6329160"/>
            <a:ext cx="9905040" cy="52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1735920"/>
            <a:ext cx="2410920" cy="4592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498040" y="1735920"/>
            <a:ext cx="2410920" cy="4592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4996080" y="1735920"/>
            <a:ext cx="2410920" cy="4592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7494120" y="1735920"/>
            <a:ext cx="2410920" cy="4592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0" y="2064600"/>
            <a:ext cx="2410920" cy="4158720"/>
          </a:xfrm>
          <a:prstGeom prst="rect">
            <a:avLst/>
          </a:prstGeom>
          <a:noFill/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-15120" y="1703160"/>
            <a:ext cx="2426040" cy="3603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LUNDI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9"/>
          <p:cNvSpPr/>
          <p:nvPr/>
        </p:nvSpPr>
        <p:spPr>
          <a:xfrm>
            <a:off x="6480" y="0"/>
            <a:ext cx="1890000" cy="107892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7200" b="1" strike="noStrike" cap="all" spc="392">
                <a:solidFill>
                  <a:srgbClr val="FFFFFE"/>
                </a:solidFill>
                <a:uFill>
                  <a:solidFill>
                    <a:srgbClr val="FFFFFF"/>
                  </a:solidFill>
                </a:uFill>
                <a:latin typeface="Impact"/>
                <a:ea typeface="ＭＳ 明朝"/>
              </a:rPr>
              <a:t>NAP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2498040" y="2064600"/>
            <a:ext cx="2410920" cy="4158720"/>
          </a:xfrm>
          <a:prstGeom prst="rect">
            <a:avLst/>
          </a:prstGeom>
          <a:noFill/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2498040" y="1703160"/>
            <a:ext cx="2410920" cy="3603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MARDI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12"/>
          <p:cNvSpPr/>
          <p:nvPr/>
        </p:nvSpPr>
        <p:spPr>
          <a:xfrm>
            <a:off x="4996080" y="2064600"/>
            <a:ext cx="2410920" cy="4158720"/>
          </a:xfrm>
          <a:prstGeom prst="rect">
            <a:avLst/>
          </a:prstGeom>
          <a:noFill/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13"/>
          <p:cNvSpPr/>
          <p:nvPr/>
        </p:nvSpPr>
        <p:spPr>
          <a:xfrm>
            <a:off x="4996080" y="1703160"/>
            <a:ext cx="2410920" cy="3603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JEUDI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CustomShape 14"/>
          <p:cNvSpPr/>
          <p:nvPr/>
        </p:nvSpPr>
        <p:spPr>
          <a:xfrm>
            <a:off x="7494120" y="2064600"/>
            <a:ext cx="2410920" cy="4158720"/>
          </a:xfrm>
          <a:prstGeom prst="rect">
            <a:avLst/>
          </a:prstGeom>
          <a:noFill/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CustomShape 15"/>
          <p:cNvSpPr/>
          <p:nvPr/>
        </p:nvSpPr>
        <p:spPr>
          <a:xfrm>
            <a:off x="7494120" y="1703160"/>
            <a:ext cx="2420280" cy="3603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VENDREDI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897560" y="0"/>
            <a:ext cx="6011640" cy="107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PLANNING NAP JANVIER-FEVRIER               </a:t>
            </a:r>
          </a:p>
          <a:p>
            <a:pPr algn="ctr"/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ECOLE VERCINGETORIX MATERNELLE </a:t>
            </a:r>
          </a:p>
        </p:txBody>
      </p:sp>
      <p:sp>
        <p:nvSpPr>
          <p:cNvPr id="50" name="CustomShape 2"/>
          <p:cNvSpPr/>
          <p:nvPr/>
        </p:nvSpPr>
        <p:spPr>
          <a:xfrm>
            <a:off x="6480" y="1080000"/>
            <a:ext cx="7902720" cy="52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L’hiver : 3 janvier au 4 février 2017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0" y="6329160"/>
            <a:ext cx="9905040" cy="52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 dirty="0"/>
          </a:p>
        </p:txBody>
      </p:sp>
      <p:sp>
        <p:nvSpPr>
          <p:cNvPr id="52" name="CustomShape 4"/>
          <p:cNvSpPr/>
          <p:nvPr/>
        </p:nvSpPr>
        <p:spPr>
          <a:xfrm>
            <a:off x="-1" y="2064600"/>
            <a:ext cx="2498041" cy="42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Réalisation d’une fresque collective  sur l’hiver              (village d’hiver, bonhommes de neige, flocons..)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Parcours motricité  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Expression corporelle : Yoga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2498040" y="2064600"/>
            <a:ext cx="2410920" cy="42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6"/>
          <p:cNvSpPr/>
          <p:nvPr/>
        </p:nvSpPr>
        <p:spPr>
          <a:xfrm>
            <a:off x="4996079" y="2064600"/>
            <a:ext cx="2628609" cy="42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Réalisation d’une fresque collective sur l’hiver (village d’hiver, 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bonhommes de neige, flocons...)  </a:t>
            </a: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Parcours motricité</a:t>
            </a: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Expression corporelle 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7431175" y="2064600"/>
            <a:ext cx="2410920" cy="42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30" y="3458518"/>
            <a:ext cx="2354750" cy="14756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000" y="4953000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45</Words>
  <Application>Microsoft Office PowerPoint</Application>
  <PresentationFormat>Format A4 (210 x 297 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Impact</vt:lpstr>
      <vt:lpstr>ＭＳ 明朝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meghann.fouerre</dc:creator>
  <dc:description/>
  <cp:lastModifiedBy>Ilham ZAOUCHI</cp:lastModifiedBy>
  <cp:revision>47</cp:revision>
  <cp:lastPrinted>2016-12-16T09:50:41Z</cp:lastPrinted>
  <dcterms:created xsi:type="dcterms:W3CDTF">2016-04-15T07:59:50Z</dcterms:created>
  <dcterms:modified xsi:type="dcterms:W3CDTF">2016-12-23T16:25:11Z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Format A4 (210 x 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