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64" autoAdjust="0"/>
  </p:normalViewPr>
  <p:slideViewPr>
    <p:cSldViewPr snapToGrid="0" snapToObjects="1">
      <p:cViewPr varScale="1">
        <p:scale>
          <a:sx n="41" d="100"/>
          <a:sy n="41" d="100"/>
        </p:scale>
        <p:origin x="1254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P semaine cou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064594"/>
            <a:ext cx="2412000" cy="415985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4942" y="1703297"/>
            <a:ext cx="2426941" cy="36129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LUNDI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472" y="-1"/>
            <a:ext cx="1891058" cy="10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7200" b="1" cap="all" spc="400" normalizeH="0" dirty="0">
                <a:ln>
                  <a:noFill/>
                </a:ln>
                <a:solidFill>
                  <a:schemeClr val="bg1"/>
                </a:solidFill>
                <a:latin typeface="Impact"/>
                <a:ea typeface="ＭＳ 明朝"/>
                <a:cs typeface="Impact"/>
              </a:rPr>
              <a:t>NAP</a:t>
            </a:r>
            <a:endParaRPr lang="fr-FR" sz="7200" spc="400" normalizeH="0" dirty="0">
              <a:solidFill>
                <a:schemeClr val="bg1"/>
              </a:solidFill>
              <a:effectLst/>
              <a:latin typeface="Impact"/>
              <a:ea typeface="ＭＳ 明朝"/>
              <a:cs typeface="Impact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1897530" y="-1"/>
            <a:ext cx="6012824" cy="1080000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l">
              <a:defRPr sz="7200" kern="1200" cap="all" spc="100" normalizeH="0" baseline="0">
                <a:solidFill>
                  <a:srgbClr val="FFFFFF"/>
                </a:solidFill>
                <a:latin typeface="Impact"/>
                <a:cs typeface="Impact"/>
              </a:defRPr>
            </a:lvl1pPr>
          </a:lstStyle>
          <a:p>
            <a:r>
              <a:rPr lang="fr-FR" dirty="0"/>
              <a:t>MOIS / MOIS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7903882" cy="5289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cap="all" baseline="0"/>
            </a:lvl1pPr>
          </a:lstStyle>
          <a:p>
            <a:pPr lvl="0"/>
            <a:r>
              <a:rPr lang="fr-FR" dirty="0"/>
              <a:t>Élémentaire / </a:t>
            </a:r>
            <a:r>
              <a:rPr lang="fr-FR" dirty="0" err="1"/>
              <a:t>maternelLE</a:t>
            </a:r>
            <a:r>
              <a:rPr lang="fr-FR" dirty="0"/>
              <a:t> – Ecole / Groupe</a:t>
            </a:r>
          </a:p>
        </p:txBody>
      </p:sp>
      <p:sp>
        <p:nvSpPr>
          <p:cNvPr id="23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fr-FR" dirty="0"/>
              <a:t>Compléments d’information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2498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2498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MARDI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4996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4996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JEUDI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7494000" y="2064594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7493999" y="1703297"/>
            <a:ext cx="2421459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VENDREDI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35" name="Espace réservé pour une image  34"/>
          <p:cNvSpPr>
            <a:spLocks noGrp="1"/>
          </p:cNvSpPr>
          <p:nvPr>
            <p:ph type="pic" sz="quarter" idx="13" hasCustomPrompt="1"/>
          </p:nvPr>
        </p:nvSpPr>
        <p:spPr>
          <a:xfrm>
            <a:off x="8304471" y="166050"/>
            <a:ext cx="1440000" cy="14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r>
              <a:rPr lang="fr-FR" dirty="0" err="1"/>
              <a:t>Picto</a:t>
            </a:r>
            <a:r>
              <a:rPr lang="fr-FR" dirty="0"/>
              <a:t> thème</a:t>
            </a:r>
          </a:p>
        </p:txBody>
      </p:sp>
    </p:spTree>
    <p:extLst>
      <p:ext uri="{BB962C8B-B14F-4D97-AF65-F5344CB8AC3E}">
        <p14:creationId xmlns:p14="http://schemas.microsoft.com/office/powerpoint/2010/main" val="108427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P semaine N&amp;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4942" y="1703297"/>
            <a:ext cx="2426941" cy="36129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LUNDI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498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MARDI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4996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JEUDI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7493999" y="1703297"/>
            <a:ext cx="2421459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VENDREDI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-1" y="-1"/>
            <a:ext cx="9915459" cy="108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2064594"/>
            <a:ext cx="2412000" cy="415985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472" y="-1"/>
            <a:ext cx="1891058" cy="10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7200" b="1" cap="all" spc="400" normalizeH="0" dirty="0">
                <a:ln>
                  <a:noFill/>
                </a:ln>
                <a:solidFill>
                  <a:schemeClr val="bg1"/>
                </a:solidFill>
                <a:latin typeface="Impact"/>
                <a:ea typeface="ＭＳ 明朝"/>
                <a:cs typeface="Impact"/>
              </a:rPr>
              <a:t>NAP</a:t>
            </a:r>
            <a:endParaRPr lang="fr-FR" sz="7200" spc="400" normalizeH="0" dirty="0">
              <a:solidFill>
                <a:schemeClr val="bg1"/>
              </a:solidFill>
              <a:effectLst/>
              <a:latin typeface="Impact"/>
              <a:ea typeface="ＭＳ 明朝"/>
              <a:cs typeface="Impact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1897530" y="-1"/>
            <a:ext cx="6012824" cy="1080000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l">
              <a:defRPr sz="7200" kern="1200" cap="all" spc="100" normalizeH="0" baseline="0">
                <a:solidFill>
                  <a:srgbClr val="FFFFFF"/>
                </a:solidFill>
                <a:latin typeface="Impact"/>
                <a:cs typeface="Impact"/>
              </a:defRPr>
            </a:lvl1pPr>
          </a:lstStyle>
          <a:p>
            <a:r>
              <a:rPr lang="fr-FR" dirty="0"/>
              <a:t>MOIS / MOIS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7903882" cy="5289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cap="all" baseline="0"/>
            </a:lvl1pPr>
          </a:lstStyle>
          <a:p>
            <a:pPr lvl="0"/>
            <a:r>
              <a:rPr lang="fr-FR" dirty="0"/>
              <a:t>Élémentaire / </a:t>
            </a:r>
            <a:r>
              <a:rPr lang="fr-FR" dirty="0" err="1"/>
              <a:t>maternelLE</a:t>
            </a:r>
            <a:r>
              <a:rPr lang="fr-FR" dirty="0"/>
              <a:t> – Ecole / Groupe</a:t>
            </a:r>
          </a:p>
        </p:txBody>
      </p:sp>
      <p:sp>
        <p:nvSpPr>
          <p:cNvPr id="23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fr-FR" dirty="0"/>
              <a:t>Compléments d’information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2498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4996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7494000" y="2064594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35" name="Espace réservé pour une image  34"/>
          <p:cNvSpPr>
            <a:spLocks noGrp="1"/>
          </p:cNvSpPr>
          <p:nvPr>
            <p:ph type="pic" sz="quarter" idx="13" hasCustomPrompt="1"/>
          </p:nvPr>
        </p:nvSpPr>
        <p:spPr>
          <a:xfrm>
            <a:off x="8304471" y="166050"/>
            <a:ext cx="1440000" cy="14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r>
              <a:rPr lang="fr-FR" dirty="0" err="1"/>
              <a:t>Picto</a:t>
            </a:r>
            <a:r>
              <a:rPr lang="fr-FR" dirty="0"/>
              <a:t> thème</a:t>
            </a:r>
          </a:p>
        </p:txBody>
      </p:sp>
    </p:spTree>
    <p:extLst>
      <p:ext uri="{BB962C8B-B14F-4D97-AF65-F5344CB8AC3E}">
        <p14:creationId xmlns:p14="http://schemas.microsoft.com/office/powerpoint/2010/main" val="232644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7"/>
          <p:cNvSpPr txBox="1">
            <a:spLocks/>
          </p:cNvSpPr>
          <p:nvPr userDrawn="1"/>
        </p:nvSpPr>
        <p:spPr>
          <a:xfrm>
            <a:off x="0" y="0"/>
            <a:ext cx="9922188" cy="1080000"/>
          </a:xfrm>
          <a:prstGeom prst="rect">
            <a:avLst/>
          </a:prstGeom>
          <a:solidFill>
            <a:schemeClr val="accent4"/>
          </a:solidFill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500" kern="1200" cap="all" spc="110" normalizeH="0" baseline="0">
                <a:solidFill>
                  <a:srgbClr val="FFFFFF"/>
                </a:solidFill>
                <a:latin typeface="Impact"/>
                <a:ea typeface="+mj-ea"/>
                <a:cs typeface="Impact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35885"/>
            <a:ext cx="2412000" cy="4593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98000" y="1735884"/>
            <a:ext cx="2412000" cy="45931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996000" y="1735885"/>
            <a:ext cx="2412000" cy="4593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494000" y="1735885"/>
            <a:ext cx="2412000" cy="45931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Espace réservé du titre 13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13315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/>
              <a:t>Janvier-</a:t>
            </a:r>
            <a:r>
              <a:rPr lang="fr-FR" sz="4800" dirty="0" err="1"/>
              <a:t>fevrier</a:t>
            </a:r>
            <a:endParaRPr lang="fr-FR" sz="4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Maternelle </a:t>
            </a:r>
            <a:r>
              <a:rPr lang="fr-FR" dirty="0" err="1"/>
              <a:t>ormeteau</a:t>
            </a:r>
            <a:r>
              <a:rPr lang="fr-FR" dirty="0"/>
              <a:t>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/>
              <a:t>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GROUPE 1: Atelier des animaux en récup</a:t>
            </a:r>
          </a:p>
          <a:p>
            <a:r>
              <a:rPr lang="fr-FR" dirty="0"/>
              <a:t>GROUPE 2 : Multisports</a:t>
            </a:r>
          </a:p>
          <a:p>
            <a:r>
              <a:rPr lang="fr-FR" dirty="0"/>
              <a:t>GROUPE 3 : Ateliers danse </a:t>
            </a:r>
          </a:p>
          <a:p>
            <a:r>
              <a:rPr lang="fr-FR" dirty="0"/>
              <a:t>GROUPE 4: Ateliers instruments en récup 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GROUPE 1: Multisports</a:t>
            </a:r>
          </a:p>
          <a:p>
            <a:r>
              <a:rPr lang="fr-FR" dirty="0"/>
              <a:t>GROUPE 2:Ateliers des animaux en récup</a:t>
            </a:r>
          </a:p>
          <a:p>
            <a:r>
              <a:rPr lang="fr-FR" dirty="0"/>
              <a:t>GROUPE 3: Ateliers chants</a:t>
            </a:r>
          </a:p>
          <a:p>
            <a:r>
              <a:rPr lang="fr-FR" dirty="0"/>
              <a:t>GROUPE 4 : Ateliers danse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2" name="Picture Placeholder 11" descr="Le matériel de récup en art visuel - Le coffre de crapi, zil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3244312"/>
            <a:ext cx="254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761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50</Words>
  <Application>Microsoft Office PowerPoint</Application>
  <PresentationFormat>Format A4 (210 x 297 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Impact</vt:lpstr>
      <vt:lpstr>ＭＳ 明朝</vt:lpstr>
      <vt:lpstr>Thème Office</vt:lpstr>
      <vt:lpstr>Janvier-fevrier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meghann.fouerre</dc:creator>
  <cp:lastModifiedBy>Ilham ZAOUCHI</cp:lastModifiedBy>
  <cp:revision>53</cp:revision>
  <cp:lastPrinted>2016-05-02T07:20:42Z</cp:lastPrinted>
  <dcterms:created xsi:type="dcterms:W3CDTF">2016-04-15T07:59:50Z</dcterms:created>
  <dcterms:modified xsi:type="dcterms:W3CDTF">2016-12-23T16:24:13Z</dcterms:modified>
</cp:coreProperties>
</file>