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9906000" cy="6858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64" autoAdjust="0"/>
  </p:normalViewPr>
  <p:slideViewPr>
    <p:cSldViewPr snapToGrid="0" snapToObjects="1">
      <p:cViewPr varScale="1">
        <p:scale>
          <a:sx n="41" d="100"/>
          <a:sy n="41" d="100"/>
        </p:scale>
        <p:origin x="1254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BD142-687E-4478-9C23-96C9687921CA}" type="datetimeFigureOut">
              <a:rPr lang="fr-FR" smtClean="0"/>
              <a:t>23/12/2016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FB487-5516-409F-AB92-7B6868BC1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3909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FB487-5516-409F-AB92-7B6868BC14C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408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P semaine cou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2064594"/>
            <a:ext cx="2412000" cy="415985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4942" y="1703297"/>
            <a:ext cx="2426941" cy="36129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LUNDI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6472" y="-1"/>
            <a:ext cx="1891058" cy="10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7200" b="1" cap="all" spc="400" normalizeH="0" dirty="0">
                <a:ln>
                  <a:noFill/>
                </a:ln>
                <a:solidFill>
                  <a:schemeClr val="bg1"/>
                </a:solidFill>
                <a:latin typeface="Impact"/>
                <a:ea typeface="ＭＳ 明朝"/>
                <a:cs typeface="Impact"/>
              </a:rPr>
              <a:t>NAP</a:t>
            </a:r>
            <a:endParaRPr lang="fr-FR" sz="7200" spc="400" normalizeH="0" dirty="0">
              <a:solidFill>
                <a:schemeClr val="bg1"/>
              </a:solidFill>
              <a:effectLst/>
              <a:latin typeface="Impact"/>
              <a:ea typeface="ＭＳ 明朝"/>
              <a:cs typeface="Impact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1897530" y="-1"/>
            <a:ext cx="6012824" cy="1080000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l">
              <a:defRPr sz="7200" kern="1200" cap="all" spc="100" normalizeH="0" baseline="0">
                <a:solidFill>
                  <a:srgbClr val="FFFFFF"/>
                </a:solidFill>
                <a:latin typeface="Impact"/>
                <a:cs typeface="Impact"/>
              </a:defRPr>
            </a:lvl1pPr>
          </a:lstStyle>
          <a:p>
            <a:r>
              <a:rPr lang="fr-FR" dirty="0"/>
              <a:t>MOIS / MOIS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7903882" cy="5289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cap="all" baseline="0"/>
            </a:lvl1pPr>
          </a:lstStyle>
          <a:p>
            <a:pPr lvl="0"/>
            <a:r>
              <a:rPr lang="fr-FR" dirty="0"/>
              <a:t>Élémentaire / </a:t>
            </a:r>
            <a:r>
              <a:rPr lang="fr-FR" dirty="0" err="1"/>
              <a:t>maternelLE</a:t>
            </a:r>
            <a:r>
              <a:rPr lang="fr-FR" dirty="0"/>
              <a:t> – Ecole / Groupe</a:t>
            </a:r>
          </a:p>
        </p:txBody>
      </p:sp>
      <p:sp>
        <p:nvSpPr>
          <p:cNvPr id="23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fr-FR" dirty="0"/>
              <a:t>Compléments d’information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2498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 userDrawn="1"/>
        </p:nvSpPr>
        <p:spPr>
          <a:xfrm>
            <a:off x="2498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MARDI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4996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4996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JEUDI</a:t>
            </a:r>
          </a:p>
        </p:txBody>
      </p:sp>
      <p:sp>
        <p:nvSpPr>
          <p:cNvPr id="28" name="Rectangle 27"/>
          <p:cNvSpPr/>
          <p:nvPr userDrawn="1"/>
        </p:nvSpPr>
        <p:spPr>
          <a:xfrm>
            <a:off x="7494000" y="2064594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9" name="Rectangle 28"/>
          <p:cNvSpPr/>
          <p:nvPr userDrawn="1"/>
        </p:nvSpPr>
        <p:spPr>
          <a:xfrm>
            <a:off x="7493999" y="1703297"/>
            <a:ext cx="2421459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VENDREDI</a:t>
            </a: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35" name="Espace réservé pour une image  34"/>
          <p:cNvSpPr>
            <a:spLocks noGrp="1"/>
          </p:cNvSpPr>
          <p:nvPr>
            <p:ph type="pic" sz="quarter" idx="13" hasCustomPrompt="1"/>
          </p:nvPr>
        </p:nvSpPr>
        <p:spPr>
          <a:xfrm>
            <a:off x="8304471" y="166050"/>
            <a:ext cx="1440000" cy="14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r>
              <a:rPr lang="fr-FR" dirty="0" err="1"/>
              <a:t>Picto</a:t>
            </a:r>
            <a:r>
              <a:rPr lang="fr-FR" dirty="0"/>
              <a:t> thème</a:t>
            </a:r>
          </a:p>
        </p:txBody>
      </p:sp>
    </p:spTree>
    <p:extLst>
      <p:ext uri="{BB962C8B-B14F-4D97-AF65-F5344CB8AC3E}">
        <p14:creationId xmlns:p14="http://schemas.microsoft.com/office/powerpoint/2010/main" val="108427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P semaine N&amp;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4942" y="1703297"/>
            <a:ext cx="2426941" cy="36129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LUNDI</a:t>
            </a:r>
          </a:p>
        </p:txBody>
      </p:sp>
      <p:sp>
        <p:nvSpPr>
          <p:cNvPr id="25" name="Rectangle 24"/>
          <p:cNvSpPr/>
          <p:nvPr userDrawn="1"/>
        </p:nvSpPr>
        <p:spPr>
          <a:xfrm>
            <a:off x="2498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MARDI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4996000" y="1703296"/>
            <a:ext cx="2412000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JEUDI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7493999" y="1703297"/>
            <a:ext cx="2421459" cy="361297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600" b="0" dirty="0">
                <a:solidFill>
                  <a:srgbClr val="FFFFFF"/>
                </a:solidFill>
              </a:rPr>
              <a:t>VENDREDI</a:t>
            </a:r>
          </a:p>
        </p:txBody>
      </p:sp>
      <p:sp>
        <p:nvSpPr>
          <p:cNvPr id="2" name="Rectangle 1"/>
          <p:cNvSpPr/>
          <p:nvPr userDrawn="1"/>
        </p:nvSpPr>
        <p:spPr>
          <a:xfrm>
            <a:off x="-1" y="-1"/>
            <a:ext cx="9915459" cy="1080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 userDrawn="1"/>
        </p:nvSpPr>
        <p:spPr>
          <a:xfrm>
            <a:off x="0" y="2064594"/>
            <a:ext cx="2412000" cy="415985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472" y="-1"/>
            <a:ext cx="1891058" cy="108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fr-FR" sz="7200" b="1" cap="all" spc="400" normalizeH="0" dirty="0">
                <a:ln>
                  <a:noFill/>
                </a:ln>
                <a:solidFill>
                  <a:schemeClr val="bg1"/>
                </a:solidFill>
                <a:latin typeface="Impact"/>
                <a:ea typeface="ＭＳ 明朝"/>
                <a:cs typeface="Impact"/>
              </a:rPr>
              <a:t>NAP</a:t>
            </a:r>
            <a:endParaRPr lang="fr-FR" sz="7200" spc="400" normalizeH="0" dirty="0">
              <a:solidFill>
                <a:schemeClr val="bg1"/>
              </a:solidFill>
              <a:effectLst/>
              <a:latin typeface="Impact"/>
              <a:ea typeface="ＭＳ 明朝"/>
              <a:cs typeface="Impact"/>
            </a:endParaRPr>
          </a:p>
        </p:txBody>
      </p:sp>
      <p:sp>
        <p:nvSpPr>
          <p:cNvPr id="18" name="Titre 17"/>
          <p:cNvSpPr>
            <a:spLocks noGrp="1"/>
          </p:cNvSpPr>
          <p:nvPr>
            <p:ph type="title" hasCustomPrompt="1"/>
          </p:nvPr>
        </p:nvSpPr>
        <p:spPr>
          <a:xfrm>
            <a:off x="1897530" y="-1"/>
            <a:ext cx="6012824" cy="1080000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l">
              <a:defRPr sz="7200" kern="1200" cap="all" spc="100" normalizeH="0" baseline="0">
                <a:solidFill>
                  <a:srgbClr val="FFFFFF"/>
                </a:solidFill>
                <a:latin typeface="Impact"/>
                <a:cs typeface="Impact"/>
              </a:defRPr>
            </a:lvl1pPr>
          </a:lstStyle>
          <a:p>
            <a:r>
              <a:rPr lang="fr-FR" dirty="0"/>
              <a:t>MOIS / MOIS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0" hasCustomPrompt="1"/>
          </p:nvPr>
        </p:nvSpPr>
        <p:spPr>
          <a:xfrm>
            <a:off x="6472" y="1079999"/>
            <a:ext cx="7903882" cy="5289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400" cap="all" baseline="0"/>
            </a:lvl1pPr>
          </a:lstStyle>
          <a:p>
            <a:pPr lvl="0"/>
            <a:r>
              <a:rPr lang="fr-FR" dirty="0"/>
              <a:t>Élémentaire / </a:t>
            </a:r>
            <a:r>
              <a:rPr lang="fr-FR" dirty="0" err="1"/>
              <a:t>maternelLE</a:t>
            </a:r>
            <a:r>
              <a:rPr lang="fr-FR" dirty="0"/>
              <a:t> – Ecole / Groupe</a:t>
            </a:r>
          </a:p>
        </p:txBody>
      </p:sp>
      <p:sp>
        <p:nvSpPr>
          <p:cNvPr id="23" name="Espace réservé du texte 2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fr-FR" dirty="0"/>
              <a:t>Compléments d’information</a:t>
            </a:r>
          </a:p>
        </p:txBody>
      </p:sp>
      <p:sp>
        <p:nvSpPr>
          <p:cNvPr id="24" name="Rectangle 23"/>
          <p:cNvSpPr/>
          <p:nvPr userDrawn="1"/>
        </p:nvSpPr>
        <p:spPr>
          <a:xfrm>
            <a:off x="2498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 userDrawn="1"/>
        </p:nvSpPr>
        <p:spPr>
          <a:xfrm>
            <a:off x="4996000" y="2064593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 userDrawn="1"/>
        </p:nvSpPr>
        <p:spPr>
          <a:xfrm>
            <a:off x="7494000" y="2064594"/>
            <a:ext cx="2412000" cy="4159851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30" name="Espace réservé du texte 21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2" name="Espace réservé du texte 21"/>
          <p:cNvSpPr>
            <a:spLocks noGrp="1"/>
          </p:cNvSpPr>
          <p:nvPr>
            <p:ph type="body" sz="quarter" idx="14" hasCustomPrompt="1"/>
          </p:nvPr>
        </p:nvSpPr>
        <p:spPr>
          <a:xfrm>
            <a:off x="2498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3" name="Espace réservé du texte 21"/>
          <p:cNvSpPr>
            <a:spLocks noGrp="1"/>
          </p:cNvSpPr>
          <p:nvPr>
            <p:ph type="body" sz="quarter" idx="15" hasCustomPrompt="1"/>
          </p:nvPr>
        </p:nvSpPr>
        <p:spPr>
          <a:xfrm>
            <a:off x="4996000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44" name="Espace réservé du texte 21"/>
          <p:cNvSpPr>
            <a:spLocks noGrp="1"/>
          </p:cNvSpPr>
          <p:nvPr>
            <p:ph type="body" sz="quarter" idx="16" hasCustomPrompt="1"/>
          </p:nvPr>
        </p:nvSpPr>
        <p:spPr>
          <a:xfrm>
            <a:off x="7503459" y="2064593"/>
            <a:ext cx="2412000" cy="4264438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/>
              <a:buNone/>
              <a:tabLst/>
              <a:defRPr sz="1800" cap="none" baseline="0"/>
            </a:lvl1pPr>
          </a:lstStyle>
          <a:p>
            <a:pPr lvl="0"/>
            <a:r>
              <a:rPr lang="fr-FR" dirty="0"/>
              <a:t>Groupe – Activité</a:t>
            </a:r>
          </a:p>
        </p:txBody>
      </p:sp>
      <p:sp>
        <p:nvSpPr>
          <p:cNvPr id="35" name="Espace réservé pour une image  34"/>
          <p:cNvSpPr>
            <a:spLocks noGrp="1"/>
          </p:cNvSpPr>
          <p:nvPr>
            <p:ph type="pic" sz="quarter" idx="13" hasCustomPrompt="1"/>
          </p:nvPr>
        </p:nvSpPr>
        <p:spPr>
          <a:xfrm>
            <a:off x="8304471" y="166050"/>
            <a:ext cx="1440000" cy="144000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r>
              <a:rPr lang="fr-FR" dirty="0" err="1"/>
              <a:t>Picto</a:t>
            </a:r>
            <a:r>
              <a:rPr lang="fr-FR" dirty="0"/>
              <a:t> thème</a:t>
            </a:r>
          </a:p>
        </p:txBody>
      </p:sp>
    </p:spTree>
    <p:extLst>
      <p:ext uri="{BB962C8B-B14F-4D97-AF65-F5344CB8AC3E}">
        <p14:creationId xmlns:p14="http://schemas.microsoft.com/office/powerpoint/2010/main" val="232644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7"/>
          <p:cNvSpPr txBox="1">
            <a:spLocks/>
          </p:cNvSpPr>
          <p:nvPr userDrawn="1"/>
        </p:nvSpPr>
        <p:spPr>
          <a:xfrm>
            <a:off x="0" y="0"/>
            <a:ext cx="9922188" cy="1080000"/>
          </a:xfrm>
          <a:prstGeom prst="rect">
            <a:avLst/>
          </a:prstGeom>
          <a:solidFill>
            <a:schemeClr val="accent4"/>
          </a:solidFill>
          <a:effectLst/>
        </p:spPr>
        <p:txBody>
          <a:bodyPr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500" kern="1200" cap="all" spc="110" normalizeH="0" baseline="0">
                <a:solidFill>
                  <a:srgbClr val="FFFFFF"/>
                </a:solidFill>
                <a:latin typeface="Impact"/>
                <a:ea typeface="+mj-ea"/>
                <a:cs typeface="Impact"/>
              </a:defRPr>
            </a:lvl1pPr>
          </a:lstStyle>
          <a:p>
            <a:endParaRPr lang="fr-FR" dirty="0"/>
          </a:p>
        </p:txBody>
      </p:sp>
      <p:sp>
        <p:nvSpPr>
          <p:cNvPr id="9" name="Espace réservé du texte 21"/>
          <p:cNvSpPr txBox="1">
            <a:spLocks/>
          </p:cNvSpPr>
          <p:nvPr userDrawn="1"/>
        </p:nvSpPr>
        <p:spPr>
          <a:xfrm>
            <a:off x="0" y="6329031"/>
            <a:ext cx="9906000" cy="5289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735885"/>
            <a:ext cx="2412000" cy="4593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498000" y="1735884"/>
            <a:ext cx="2412000" cy="45931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996000" y="1735885"/>
            <a:ext cx="2412000" cy="45931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7494000" y="1735885"/>
            <a:ext cx="2412000" cy="459314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fr-FR" sz="2400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  <a:p>
            <a:endParaRPr lang="fr-FR" b="1" dirty="0">
              <a:ln>
                <a:solidFill>
                  <a:schemeClr val="bg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4" name="Espace réservé du titre 13"/>
          <p:cNvSpPr>
            <a:spLocks noGrp="1"/>
          </p:cNvSpPr>
          <p:nvPr>
            <p:ph type="title"/>
          </p:nvPr>
        </p:nvSpPr>
        <p:spPr>
          <a:xfrm>
            <a:off x="0" y="1"/>
            <a:ext cx="9906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13315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JAN/FEV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fr-FR" dirty="0"/>
              <a:t>Emile ZOLA : l’</a:t>
            </a:r>
            <a:r>
              <a:rPr lang="fr-FR" dirty="0" err="1"/>
              <a:t>oceanie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fr-FR" sz="2000" b="1" dirty="0"/>
              <a:t>CREATION D’UNE MAQUETTE SUR LE THEME DE L’OCEANIE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4"/>
          </p:nvPr>
        </p:nvSpPr>
        <p:spPr/>
        <p:txBody>
          <a:bodyPr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u="sng" dirty="0">
                <a:latin typeface="Arial Black" panose="020B0A04020102020204" pitchFamily="34" charset="0"/>
              </a:rPr>
              <a:t>3/01/2017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dirty="0">
                <a:latin typeface="Arial Black" panose="020B0A04020102020204" pitchFamily="34" charset="0"/>
              </a:rPr>
              <a:t>*Maquette sur l'Océanie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000" b="1" dirty="0">
              <a:latin typeface="Arial Black" panose="020B0A040201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u="sng" dirty="0">
                <a:latin typeface="Arial Black" panose="020B0A04020102020204" pitchFamily="34" charset="0"/>
              </a:rPr>
              <a:t>10/01/2017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dirty="0">
                <a:latin typeface="Arial Black" panose="020B0A04020102020204" pitchFamily="34" charset="0"/>
              </a:rPr>
              <a:t>*Création de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100" b="1" dirty="0">
                <a:latin typeface="Arial Black" panose="020B0A04020102020204" pitchFamily="34" charset="0"/>
              </a:rPr>
              <a:t>kangourous</a:t>
            </a:r>
            <a:r>
              <a:rPr lang="fr-FR" altLang="fr-FR" sz="1100" b="1" dirty="0">
                <a:latin typeface="Arial Black" panose="020B0A04020102020204" pitchFamily="34" charset="0"/>
              </a:rPr>
              <a:t> en pate à modeler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100" b="1" u="sng" dirty="0">
              <a:latin typeface="Arial Black" panose="020B0A040201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u="sng" dirty="0">
                <a:latin typeface="Arial Black" panose="020B0A04020102020204" pitchFamily="34" charset="0"/>
              </a:rPr>
              <a:t>17/01/2017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dirty="0">
                <a:latin typeface="Arial Black" panose="020B0A04020102020204" pitchFamily="34" charset="0"/>
              </a:rPr>
              <a:t>*Continuation maquette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000" b="1" dirty="0">
              <a:latin typeface="Arial Black" panose="020B0A040201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u="sng" dirty="0">
                <a:latin typeface="Arial Black" panose="020B0A04020102020204" pitchFamily="34" charset="0"/>
              </a:rPr>
              <a:t>24/01/2017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dirty="0">
                <a:latin typeface="Arial Black" panose="020B0A04020102020204" pitchFamily="34" charset="0"/>
              </a:rPr>
              <a:t>*Atelier manuel peinture sur cadre  « Empreinte aborigène »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000" b="1" u="sng" dirty="0">
              <a:latin typeface="Arial Black" panose="020B0A040201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u="sng" dirty="0">
                <a:latin typeface="Arial Black" panose="020B0A04020102020204" pitchFamily="34" charset="0"/>
              </a:rPr>
              <a:t>31/01/2017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1100" b="1" dirty="0">
                <a:latin typeface="Arial Black" panose="020B0A04020102020204" pitchFamily="34" charset="0"/>
              </a:rPr>
              <a:t>*création de Crocodiles en pâte à modeler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000" b="1" dirty="0">
              <a:latin typeface="Arial Black" panose="020B0A040201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dirty="0">
                <a:latin typeface="Arial Black" panose="020B0A04020102020204" pitchFamily="34" charset="0"/>
              </a:rPr>
              <a:t>7/02/2017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dirty="0">
                <a:latin typeface="Arial Black" panose="020B0A04020102020204" pitchFamily="34" charset="0"/>
              </a:rPr>
              <a:t>*Création de Masques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fr-FR" sz="1100" b="1" u="sng" dirty="0">
              <a:latin typeface="Arial Black" panose="020B0A04020102020204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u="sng" dirty="0">
                <a:latin typeface="Arial Black" panose="020B0A04020102020204" pitchFamily="34" charset="0"/>
              </a:rPr>
              <a:t>14/02/2017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altLang="fr-FR" sz="1100" b="1" dirty="0">
                <a:latin typeface="Arial Black" panose="020B0A04020102020204" pitchFamily="34" charset="0"/>
              </a:rPr>
              <a:t>*création de tortues avec matériel de récupération </a:t>
            </a:r>
            <a:endParaRPr lang="fr-FR" sz="1100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6"/>
          </p:nvPr>
        </p:nvSpPr>
        <p:spPr>
          <a:xfrm>
            <a:off x="7503459" y="2159999"/>
            <a:ext cx="2412000" cy="4264438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6/01/20l7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* Maquette sur l'Océanie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11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13/07/2017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*Affiches sur l’Australie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11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20/01/2017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*Création de boomerangs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11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27/01/2017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*Création de pochettes en forme de koalas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11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3/02/2017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* Création de poissons et de requins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11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10/02/2017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*</a:t>
            </a:r>
            <a:r>
              <a:rPr lang="fr-FR" altLang="fr-FR" sz="1100" b="1">
                <a:solidFill>
                  <a:srgbClr val="000000"/>
                </a:solidFill>
                <a:latin typeface="Arial Black" panose="020B0A04020102020204" pitchFamily="34" charset="0"/>
              </a:rPr>
              <a:t>Création Instruments </a:t>
            </a:r>
            <a:r>
              <a:rPr lang="fr-FR" altLang="fr-FR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maracas et guitares avec matériel de récupération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altLang="fr-FR" sz="11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u="sng" dirty="0">
                <a:solidFill>
                  <a:srgbClr val="000000"/>
                </a:solidFill>
                <a:latin typeface="Arial Black" panose="020B0A04020102020204" pitchFamily="34" charset="0"/>
              </a:rPr>
              <a:t>17/02/2017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1100" b="1" dirty="0">
                <a:solidFill>
                  <a:srgbClr val="000000"/>
                </a:solidFill>
                <a:latin typeface="Arial Black" panose="020B0A04020102020204" pitchFamily="34" charset="0"/>
              </a:rPr>
              <a:t>*Finition de la maquette</a:t>
            </a:r>
          </a:p>
          <a:p>
            <a:br>
              <a:rPr lang="fr-FR" sz="1100" dirty="0"/>
            </a:br>
            <a:endParaRPr lang="fr-FR" sz="1100" b="1" dirty="0"/>
          </a:p>
        </p:txBody>
      </p:sp>
      <p:pic>
        <p:nvPicPr>
          <p:cNvPr id="11" name="Espace réservé pour une image  10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54" r="16854"/>
          <a:stretch>
            <a:fillRect/>
          </a:stretch>
        </p:blipFill>
        <p:spPr/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3094" y="3016362"/>
            <a:ext cx="2540365" cy="1905274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2" y="3016362"/>
            <a:ext cx="2540365" cy="1905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7618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ifac2">
      <a:dk1>
        <a:srgbClr val="000000"/>
      </a:dk1>
      <a:lt1>
        <a:srgbClr val="FFFFFE"/>
      </a:lt1>
      <a:dk2>
        <a:srgbClr val="6B3304"/>
      </a:dk2>
      <a:lt2>
        <a:srgbClr val="ABA28A"/>
      </a:lt2>
      <a:accent1>
        <a:srgbClr val="0A5797"/>
      </a:accent1>
      <a:accent2>
        <a:srgbClr val="8A8368"/>
      </a:accent2>
      <a:accent3>
        <a:srgbClr val="F49F0D"/>
      </a:accent3>
      <a:accent4>
        <a:srgbClr val="BBCC00"/>
      </a:accent4>
      <a:accent5>
        <a:srgbClr val="47001F"/>
      </a:accent5>
      <a:accent6>
        <a:srgbClr val="ABA28A"/>
      </a:accent6>
      <a:hlink>
        <a:srgbClr val="0A5797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91</Words>
  <Application>Microsoft Office PowerPoint</Application>
  <PresentationFormat>Format A4 (210 x 297 mm)</PresentationFormat>
  <Paragraphs>46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Impact</vt:lpstr>
      <vt:lpstr>ＭＳ 明朝</vt:lpstr>
      <vt:lpstr>Thème Office</vt:lpstr>
      <vt:lpstr>JAN/FEV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meghann.fouerre</dc:creator>
  <cp:lastModifiedBy>Ilham ZAOUCHI</cp:lastModifiedBy>
  <cp:revision>54</cp:revision>
  <cp:lastPrinted>2016-05-02T07:20:42Z</cp:lastPrinted>
  <dcterms:created xsi:type="dcterms:W3CDTF">2016-04-15T07:59:50Z</dcterms:created>
  <dcterms:modified xsi:type="dcterms:W3CDTF">2016-12-23T16:37:22Z</dcterms:modified>
</cp:coreProperties>
</file>