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3" r:id="rId3"/>
  </p:sldIdLst>
  <p:sldSz cx="9906000" cy="6858000" type="A4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64" autoAdjust="0"/>
  </p:normalViewPr>
  <p:slideViewPr>
    <p:cSldViewPr snapToGrid="0" snapToObjects="1">
      <p:cViewPr varScale="1">
        <p:scale>
          <a:sx n="41" d="100"/>
          <a:sy n="41" d="100"/>
        </p:scale>
        <p:origin x="1254" y="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P semaine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064594"/>
            <a:ext cx="2412000" cy="415985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4942" y="1703297"/>
            <a:ext cx="2426941" cy="36129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</a:rPr>
              <a:t>LUNDI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6472" y="-1"/>
            <a:ext cx="1891058" cy="108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7200" b="1" cap="all" spc="400" normalizeH="0" dirty="0">
                <a:ln>
                  <a:noFill/>
                </a:ln>
                <a:solidFill>
                  <a:schemeClr val="bg1"/>
                </a:solidFill>
                <a:latin typeface="Impact"/>
                <a:ea typeface="ＭＳ 明朝"/>
                <a:cs typeface="Impact"/>
              </a:rPr>
              <a:t>NAP</a:t>
            </a:r>
            <a:endParaRPr lang="fr-FR" sz="7200" spc="400" normalizeH="0" dirty="0">
              <a:solidFill>
                <a:schemeClr val="bg1"/>
              </a:solidFill>
              <a:effectLst/>
              <a:latin typeface="Impact"/>
              <a:ea typeface="ＭＳ 明朝"/>
              <a:cs typeface="Impact"/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1897530" y="-1"/>
            <a:ext cx="6012824" cy="108000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7200" kern="1200" cap="all" spc="100" normalizeH="0" baseline="0">
                <a:solidFill>
                  <a:srgbClr val="FFFFFF"/>
                </a:solidFill>
                <a:latin typeface="Impact"/>
                <a:cs typeface="Impact"/>
              </a:defRPr>
            </a:lvl1pPr>
          </a:lstStyle>
          <a:p>
            <a:r>
              <a:rPr lang="fr-FR" dirty="0"/>
              <a:t>MOIS / MOIS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 hasCustomPrompt="1"/>
          </p:nvPr>
        </p:nvSpPr>
        <p:spPr>
          <a:xfrm>
            <a:off x="6472" y="1079999"/>
            <a:ext cx="7903882" cy="5289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cap="all" baseline="0"/>
            </a:lvl1pPr>
          </a:lstStyle>
          <a:p>
            <a:pPr lvl="0"/>
            <a:r>
              <a:rPr lang="fr-FR" dirty="0"/>
              <a:t>Élémentaire / </a:t>
            </a:r>
            <a:r>
              <a:rPr lang="fr-FR" dirty="0" err="1"/>
              <a:t>maternelLE</a:t>
            </a:r>
            <a:r>
              <a:rPr lang="fr-FR" dirty="0"/>
              <a:t> – Ecole / Groupe</a:t>
            </a:r>
          </a:p>
        </p:txBody>
      </p:sp>
      <p:sp>
        <p:nvSpPr>
          <p:cNvPr id="23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fr-FR" dirty="0"/>
              <a:t>Compléments d’information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2498000" y="2064593"/>
            <a:ext cx="2412000" cy="415985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2498000" y="1703296"/>
            <a:ext cx="241200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</a:rPr>
              <a:t>MARDI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4996000" y="2064593"/>
            <a:ext cx="2412000" cy="415985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996000" y="1703296"/>
            <a:ext cx="241200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</a:rPr>
              <a:t>JEUDI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7494000" y="2064594"/>
            <a:ext cx="2412000" cy="415985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7493999" y="1703297"/>
            <a:ext cx="2421459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</a:rPr>
              <a:t>VENDREDI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064593"/>
            <a:ext cx="241200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4996000" y="2064593"/>
            <a:ext cx="241200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41200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35" name="Espace réservé pour une image  34"/>
          <p:cNvSpPr>
            <a:spLocks noGrp="1"/>
          </p:cNvSpPr>
          <p:nvPr>
            <p:ph type="pic" sz="quarter" idx="13" hasCustomPrompt="1"/>
          </p:nvPr>
        </p:nvSpPr>
        <p:spPr>
          <a:xfrm>
            <a:off x="8304471" y="166050"/>
            <a:ext cx="1440000" cy="144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fr-FR" dirty="0" err="1"/>
              <a:t>Picto</a:t>
            </a:r>
            <a:r>
              <a:rPr lang="fr-FR" dirty="0"/>
              <a:t> thème</a:t>
            </a:r>
          </a:p>
        </p:txBody>
      </p:sp>
    </p:spTree>
    <p:extLst>
      <p:ext uri="{BB962C8B-B14F-4D97-AF65-F5344CB8AC3E}">
        <p14:creationId xmlns:p14="http://schemas.microsoft.com/office/powerpoint/2010/main" val="108427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P semaine N&amp;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4942" y="1703297"/>
            <a:ext cx="2426941" cy="36129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</a:rPr>
              <a:t>LUNDI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2498000" y="1703296"/>
            <a:ext cx="241200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</a:rPr>
              <a:t>MARDI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996000" y="1703296"/>
            <a:ext cx="241200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</a:rPr>
              <a:t>JEUDI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7493999" y="1703297"/>
            <a:ext cx="2421459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</a:rPr>
              <a:t>VENDREDI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-1" y="-1"/>
            <a:ext cx="9915459" cy="108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2064594"/>
            <a:ext cx="2412000" cy="415985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472" y="-1"/>
            <a:ext cx="1891058" cy="108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7200" b="1" cap="all" spc="400" normalizeH="0" dirty="0">
                <a:ln>
                  <a:noFill/>
                </a:ln>
                <a:solidFill>
                  <a:schemeClr val="bg1"/>
                </a:solidFill>
                <a:latin typeface="Impact"/>
                <a:ea typeface="ＭＳ 明朝"/>
                <a:cs typeface="Impact"/>
              </a:rPr>
              <a:t>NAP</a:t>
            </a:r>
            <a:endParaRPr lang="fr-FR" sz="7200" spc="400" normalizeH="0" dirty="0">
              <a:solidFill>
                <a:schemeClr val="bg1"/>
              </a:solidFill>
              <a:effectLst/>
              <a:latin typeface="Impact"/>
              <a:ea typeface="ＭＳ 明朝"/>
              <a:cs typeface="Impact"/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1897530" y="-1"/>
            <a:ext cx="6012824" cy="108000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defRPr sz="7200" kern="1200" cap="all" spc="100" normalizeH="0" baseline="0">
                <a:solidFill>
                  <a:srgbClr val="FFFFFF"/>
                </a:solidFill>
                <a:latin typeface="Impact"/>
                <a:cs typeface="Impact"/>
              </a:defRPr>
            </a:lvl1pPr>
          </a:lstStyle>
          <a:p>
            <a:r>
              <a:rPr lang="fr-FR" dirty="0"/>
              <a:t>MOIS / MOIS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 hasCustomPrompt="1"/>
          </p:nvPr>
        </p:nvSpPr>
        <p:spPr>
          <a:xfrm>
            <a:off x="6472" y="1079999"/>
            <a:ext cx="7903882" cy="5289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cap="all" baseline="0"/>
            </a:lvl1pPr>
          </a:lstStyle>
          <a:p>
            <a:pPr lvl="0"/>
            <a:r>
              <a:rPr lang="fr-FR" dirty="0"/>
              <a:t>Élémentaire / </a:t>
            </a:r>
            <a:r>
              <a:rPr lang="fr-FR" dirty="0" err="1"/>
              <a:t>maternelLE</a:t>
            </a:r>
            <a:r>
              <a:rPr lang="fr-FR" dirty="0"/>
              <a:t> – Ecole / Groupe</a:t>
            </a:r>
          </a:p>
        </p:txBody>
      </p:sp>
      <p:sp>
        <p:nvSpPr>
          <p:cNvPr id="23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fr-FR" dirty="0"/>
              <a:t>Compléments d’information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2498000" y="2064593"/>
            <a:ext cx="2412000" cy="415985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4996000" y="2064593"/>
            <a:ext cx="2412000" cy="415985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7494000" y="2064594"/>
            <a:ext cx="2412000" cy="415985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064593"/>
            <a:ext cx="241200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4996000" y="2064593"/>
            <a:ext cx="241200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41200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fr-FR" dirty="0"/>
              <a:t>Groupe – Activité</a:t>
            </a:r>
          </a:p>
        </p:txBody>
      </p:sp>
      <p:sp>
        <p:nvSpPr>
          <p:cNvPr id="35" name="Espace réservé pour une image  34"/>
          <p:cNvSpPr>
            <a:spLocks noGrp="1"/>
          </p:cNvSpPr>
          <p:nvPr>
            <p:ph type="pic" sz="quarter" idx="13" hasCustomPrompt="1"/>
          </p:nvPr>
        </p:nvSpPr>
        <p:spPr>
          <a:xfrm>
            <a:off x="8304471" y="166050"/>
            <a:ext cx="1440000" cy="144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fr-FR" dirty="0" err="1"/>
              <a:t>Picto</a:t>
            </a:r>
            <a:r>
              <a:rPr lang="fr-FR" dirty="0"/>
              <a:t> thème</a:t>
            </a:r>
          </a:p>
        </p:txBody>
      </p:sp>
    </p:spTree>
    <p:extLst>
      <p:ext uri="{BB962C8B-B14F-4D97-AF65-F5344CB8AC3E}">
        <p14:creationId xmlns:p14="http://schemas.microsoft.com/office/powerpoint/2010/main" val="232644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7"/>
          <p:cNvSpPr txBox="1">
            <a:spLocks/>
          </p:cNvSpPr>
          <p:nvPr userDrawn="1"/>
        </p:nvSpPr>
        <p:spPr>
          <a:xfrm>
            <a:off x="0" y="0"/>
            <a:ext cx="9922188" cy="1080000"/>
          </a:xfrm>
          <a:prstGeom prst="rect">
            <a:avLst/>
          </a:prstGeom>
          <a:solidFill>
            <a:schemeClr val="accent4"/>
          </a:solidFill>
          <a:effectLst/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500" kern="1200" cap="all" spc="110" normalizeH="0" baseline="0">
                <a:solidFill>
                  <a:srgbClr val="FFFFFF"/>
                </a:solidFill>
                <a:latin typeface="Impact"/>
                <a:ea typeface="+mj-ea"/>
                <a:cs typeface="Impact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735885"/>
            <a:ext cx="2412000" cy="45931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498000" y="1735884"/>
            <a:ext cx="2412000" cy="4593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996000" y="1735885"/>
            <a:ext cx="2412000" cy="4593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494000" y="1735885"/>
            <a:ext cx="2412000" cy="45931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Espace réservé du titre 13"/>
          <p:cNvSpPr>
            <a:spLocks noGrp="1"/>
          </p:cNvSpPr>
          <p:nvPr>
            <p:ph type="title"/>
          </p:nvPr>
        </p:nvSpPr>
        <p:spPr>
          <a:xfrm>
            <a:off x="0" y="1"/>
            <a:ext cx="9906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413315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2752" y="11030"/>
            <a:ext cx="6635346" cy="1080000"/>
          </a:xfrm>
        </p:spPr>
        <p:txBody>
          <a:bodyPr/>
          <a:lstStyle/>
          <a:p>
            <a:r>
              <a:rPr lang="fr-FR" sz="3600" dirty="0"/>
              <a:t>Planning nap croix saint marc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Maternel : janvier et février 2016 / thème :  safari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br>
              <a:rPr lang="fr-FR" dirty="0"/>
            </a:b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2498000" y="2064593"/>
            <a:ext cx="2412000" cy="4264438"/>
          </a:xfrm>
        </p:spPr>
        <p:txBody>
          <a:bodyPr>
            <a:normAutofit fontScale="32500" lnSpcReduction="20000"/>
          </a:bodyPr>
          <a:lstStyle/>
          <a:p>
            <a:endParaRPr lang="fr-FR" dirty="0"/>
          </a:p>
          <a:p>
            <a:endParaRPr lang="fr-FR" dirty="0"/>
          </a:p>
          <a:p>
            <a:endParaRPr lang="fr-FR" sz="1600" dirty="0"/>
          </a:p>
          <a:p>
            <a:endParaRPr lang="fr-FR" sz="4000" dirty="0"/>
          </a:p>
          <a:p>
            <a:r>
              <a:rPr lang="fr-FR" sz="4000" dirty="0"/>
              <a:t>Sensibilisation autour du Livre de la jungle </a:t>
            </a:r>
          </a:p>
          <a:p>
            <a:r>
              <a:rPr lang="fr-FR" sz="4000" dirty="0"/>
              <a:t>Réalisation d’un livre de la jungle en 3d et personnalisé</a:t>
            </a:r>
          </a:p>
          <a:p>
            <a:r>
              <a:rPr lang="fr-FR" sz="4000" dirty="0"/>
              <a:t>Fabrication de girafes</a:t>
            </a:r>
          </a:p>
          <a:p>
            <a:r>
              <a:rPr lang="fr-FR" sz="4000" dirty="0"/>
              <a:t> Création de masques de lions</a:t>
            </a:r>
          </a:p>
          <a:p>
            <a:r>
              <a:rPr lang="fr-FR" sz="4000" dirty="0"/>
              <a:t>Fresque de la jungle </a:t>
            </a:r>
          </a:p>
          <a:p>
            <a:r>
              <a:rPr lang="fr-FR" sz="4000" dirty="0"/>
              <a:t>Création d’empreintes de zoo en pâte-à-sel</a:t>
            </a:r>
          </a:p>
          <a:p>
            <a:r>
              <a:rPr lang="fr-FR" sz="4000" dirty="0"/>
              <a:t>Fabrication de singes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Jeu de découverte des animaux de la jungle </a:t>
            </a:r>
          </a:p>
          <a:p>
            <a:endParaRPr lang="fr-FR" dirty="0"/>
          </a:p>
          <a:p>
            <a:r>
              <a:rPr lang="fr-FR" dirty="0"/>
              <a:t>Conte de la jungle </a:t>
            </a:r>
          </a:p>
          <a:p>
            <a:r>
              <a:rPr lang="fr-FR" dirty="0"/>
              <a:t>Fabrication de zèbres</a:t>
            </a:r>
          </a:p>
          <a:p>
            <a:r>
              <a:rPr lang="fr-FR" dirty="0"/>
              <a:t>Coloriage de plusieurs animaux de la jungle 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26" name="Picture 2" descr="Afficher l'image d'origine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0" r="10850"/>
          <a:stretch>
            <a:fillRect/>
          </a:stretch>
        </p:blipFill>
        <p:spPr bwMode="auto">
          <a:xfrm>
            <a:off x="8438098" y="94055"/>
            <a:ext cx="1440000" cy="91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541" y="4558217"/>
            <a:ext cx="2466315" cy="177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4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2752" y="11030"/>
            <a:ext cx="6635346" cy="1080000"/>
          </a:xfrm>
        </p:spPr>
        <p:txBody>
          <a:bodyPr/>
          <a:lstStyle/>
          <a:p>
            <a:r>
              <a:rPr lang="fr-FR" sz="3600" dirty="0"/>
              <a:t>Planning nap croix saint marc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0" y="1214846"/>
            <a:ext cx="9906000" cy="320777"/>
          </a:xfrm>
        </p:spPr>
        <p:txBody>
          <a:bodyPr>
            <a:normAutofit fontScale="92500" lnSpcReduction="20000"/>
          </a:bodyPr>
          <a:lstStyle/>
          <a:p>
            <a:r>
              <a:rPr lang="fr-FR" sz="1800" dirty="0"/>
              <a:t>Elémentaire : janvier et février 2016 / thème :  a la découverte de la musique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br>
              <a:rPr lang="fr-FR" dirty="0"/>
            </a:br>
            <a:endParaRPr lang="fr-FR" dirty="0"/>
          </a:p>
          <a:p>
            <a:r>
              <a:rPr lang="fr-FR" dirty="0"/>
              <a:t>Fabrication de guitares </a:t>
            </a:r>
          </a:p>
          <a:p>
            <a:r>
              <a:rPr lang="fr-FR" dirty="0"/>
              <a:t>Initiation à la lecture de notes de musiques</a:t>
            </a:r>
          </a:p>
          <a:p>
            <a:r>
              <a:rPr lang="fr-FR" dirty="0"/>
              <a:t>Apprendre une chanson</a:t>
            </a:r>
          </a:p>
          <a:p>
            <a:r>
              <a:rPr lang="fr-FR" dirty="0"/>
              <a:t>Fabrication de statues de la Liberté </a:t>
            </a:r>
          </a:p>
          <a:p>
            <a:br>
              <a:rPr lang="fr-FR" dirty="0"/>
            </a:br>
            <a:r>
              <a:rPr lang="fr-FR" dirty="0"/>
              <a:t>Chorégraphies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2498000" y="2064593"/>
            <a:ext cx="2412000" cy="4264438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47500" lnSpcReduction="2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4500" dirty="0"/>
              <a:t>Jeux de musique</a:t>
            </a:r>
          </a:p>
          <a:p>
            <a:r>
              <a:rPr lang="fr-FR" sz="4500" dirty="0"/>
              <a:t>Fabrication </a:t>
            </a:r>
            <a:r>
              <a:rPr lang="fr-FR" sz="4500"/>
              <a:t>de petits porte-clés </a:t>
            </a:r>
            <a:r>
              <a:rPr lang="fr-FR" sz="4500" dirty="0"/>
              <a:t>de football </a:t>
            </a:r>
          </a:p>
          <a:p>
            <a:br>
              <a:rPr lang="fr-FR" sz="4500" dirty="0"/>
            </a:br>
            <a:r>
              <a:rPr lang="fr-FR" sz="4500" dirty="0"/>
              <a:t> Tournoi de football</a:t>
            </a:r>
          </a:p>
          <a:p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55" y="-208233"/>
            <a:ext cx="966231" cy="131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069" y="4742350"/>
            <a:ext cx="2209862" cy="15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81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105</Words>
  <Application>Microsoft Office PowerPoint</Application>
  <PresentationFormat>Format A4 (210 x 297 mm)</PresentationFormat>
  <Paragraphs>89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Impact</vt:lpstr>
      <vt:lpstr>ＭＳ 明朝</vt:lpstr>
      <vt:lpstr>Thème Office</vt:lpstr>
      <vt:lpstr>Planning nap croix saint marc</vt:lpstr>
      <vt:lpstr>Planning nap croix saint marc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meghann.fouerre</dc:creator>
  <cp:lastModifiedBy>Ilham ZAOUCHI</cp:lastModifiedBy>
  <cp:revision>55</cp:revision>
  <cp:lastPrinted>2016-05-02T07:20:42Z</cp:lastPrinted>
  <dcterms:created xsi:type="dcterms:W3CDTF">2016-04-15T07:59:50Z</dcterms:created>
  <dcterms:modified xsi:type="dcterms:W3CDTF">2016-12-23T16:35:46Z</dcterms:modified>
</cp:coreProperties>
</file>